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  <p:embeddedFont>
      <p:font typeface="Alfa Slab One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B575F58-F92A-4742-BEFB-218F3BF83F61}">
  <a:tblStyle styleId="{AB575F58-F92A-4742-BEFB-218F3BF83F61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20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AlfaSlabOn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roadtovr.com/2-vr-gloves-promising-haptic-feedback-2-different-approaches/" TargetMode="External"/><Relationship Id="rId4" Type="http://schemas.openxmlformats.org/officeDocument/2006/relationships/hyperlink" Target="http://muro.ucsd.edu/Localization/localization.html" TargetMode="External"/><Relationship Id="rId5" Type="http://schemas.openxmlformats.org/officeDocument/2006/relationships/hyperlink" Target="http://www.tomshardware.com/news/meta-2-augmented-reality-glasses,31314.html" TargetMode="External"/><Relationship Id="rId6" Type="http://schemas.openxmlformats.org/officeDocument/2006/relationships/hyperlink" Target="http://projects.mbientlab.com/metawear-and-coin-vibrating-motor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Relationship Id="rId4" Type="http://schemas.openxmlformats.org/officeDocument/2006/relationships/image" Target="../media/image01.jpg"/><Relationship Id="rId5" Type="http://schemas.openxmlformats.org/officeDocument/2006/relationships/image" Target="../media/image03.png"/><Relationship Id="rId6" Type="http://schemas.openxmlformats.org/officeDocument/2006/relationships/hyperlink" Target="www.kotaku.com" TargetMode="External"/><Relationship Id="rId7" Type="http://schemas.openxmlformats.org/officeDocument/2006/relationships/hyperlink" Target="www.apple.com" TargetMode="External"/><Relationship Id="rId8" Type="http://schemas.openxmlformats.org/officeDocument/2006/relationships/hyperlink" Target="www.stanford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Relationship Id="rId4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Haptic Smart Glasses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Adwait Lele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Varun Nambiar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Samir Vedantham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Abraham Kancherla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Finger Sleeves Construction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26675"/>
          <a:stretch/>
        </p:blipFill>
        <p:spPr>
          <a:xfrm rot="5400000">
            <a:off x="5172174" y="1189765"/>
            <a:ext cx="3418178" cy="334182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Aruco Markers on Index Finger Sleeve.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Capacitive Button on Middle Finger Sleeve.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Linear Resonant Actuators on the Two Sleeves.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Located at tip of index finger and on one side of the middle finger sleeve.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Finger Sleeves - ArUco Markers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626425" y="1152475"/>
            <a:ext cx="4206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ArUco Markers are generated and put on the finger sleeve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There is an OpenCV library that can use these to track location and orientation.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With these on 4 locations around the finger, the direction and location can be determined - this will help the user interact with the virtual objects. 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850" y="1162937"/>
            <a:ext cx="2283899" cy="281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3545400" y="4814050"/>
            <a:ext cx="55986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source: </a:t>
            </a:r>
            <a:r>
              <a:rPr lang="en" sz="1000"/>
              <a:t>https://paradigmshiftright.files.wordpress.com/2014/12/wp_ss_20140522_0001.png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Virtual User Interface Design - Demo 1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Movable Object Demo: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Virtual Objects like cubes, spheres, or other everyday objects</a:t>
            </a:r>
            <a:br>
              <a:rPr lang="en" sz="1800"/>
            </a:b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User will be allowed to grab and move these virtual objects and place them wherever in space using a button.</a:t>
            </a:r>
            <a:br>
              <a:rPr lang="en" sz="1800"/>
            </a:b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When picking up, placing, or hovering over objects, user will be provided feedback from the haptic motors.</a:t>
            </a:r>
            <a:br>
              <a:rPr lang="en" sz="1800"/>
            </a:b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This feature can help in fields like architecture, interior design, or even health care - anything where visualizing things in space can be beneficial.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Virtual User Interface Design - Demo 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061" y="1542501"/>
            <a:ext cx="5659874" cy="26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Potential Issues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Dealing with physics for virtual objects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Objects falling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Calibrating the finger sleeve with glasses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Pointing and calculating correct angles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Getting images and screens to project onto a wall?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A screen might be bigger than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“Remembering” where drawings are in a view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Turning your head and turning back - will your drawings still be there?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Division of Work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 - Major Deadlines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Oral Presentation - Jan 19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Start Building/Ordering - Jan 24 (Pending approval)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Capstone Design Expo - April 25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Project and Website Demonstration - Before May 4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 Breakdown Structure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69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Planning: All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Glasses Construction: Abraham Kancherla, Varun Nambiar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Finger Sleeve: Adwait Lele, Samir Vedantham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Development of Paint Demo: Adwait Lele, Varun Nambiar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Development of Objects Demo: Abraham Kancherla, Samir Vedantham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Debugging: All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Testing: All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Medical Device Demo for Capstone: All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Presentations: All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Communications: Adwait Lele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Website Management: Samir Vedantham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Gantt Chart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3818"/>
            <a:ext cx="8520599" cy="318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2040300"/>
            <a:ext cx="8520600" cy="106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Vision and Goals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Citations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-- mostly for images--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http://www.roadtovr.com/2-vr-gloves-promising-haptic-feedback-2-different-approaches/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http://muro.ucsd.edu/Localization/localization.html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http://www.tomshardware.com/news/meta-2-augmented-reality-glasses,31314.html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http://projects.mbientlab.com/metawear-and-coin-vibrating-motor/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Vision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Develop a better</a:t>
            </a:r>
            <a:r>
              <a:rPr i="1" lang="en"/>
              <a:t> user interface experience for </a:t>
            </a:r>
            <a:r>
              <a:rPr i="1" lang="en"/>
              <a:t>augmented reality </a:t>
            </a:r>
            <a:r>
              <a:rPr i="1" lang="en"/>
              <a:t>users through haptic feedback.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0" l="16623" r="20786" t="0"/>
          <a:stretch/>
        </p:blipFill>
        <p:spPr>
          <a:xfrm>
            <a:off x="717675" y="2450499"/>
            <a:ext cx="1888049" cy="16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 b="0" l="8112" r="12667" t="0"/>
          <a:stretch/>
        </p:blipFill>
        <p:spPr>
          <a:xfrm>
            <a:off x="2681525" y="2450500"/>
            <a:ext cx="2370425" cy="16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7749" y="2450499"/>
            <a:ext cx="3298560" cy="16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5449400" y="4855825"/>
            <a:ext cx="36945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source: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www.kotaku.com</a:t>
            </a:r>
            <a:r>
              <a:rPr lang="en" sz="1000"/>
              <a:t>,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www.apple.com</a:t>
            </a:r>
            <a:r>
              <a:rPr lang="en" sz="1000"/>
              <a:t>, </a:t>
            </a:r>
            <a:r>
              <a:rPr lang="en" sz="1000" u="sng">
                <a:solidFill>
                  <a:schemeClr val="hlink"/>
                </a:solidFill>
                <a:hlinkClick r:id="rId8"/>
              </a:rPr>
              <a:t>www.stanford.com</a:t>
            </a:r>
            <a:r>
              <a:rPr lang="en" sz="10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 and Deliverables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Should be able to do ….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Make an AR capable headset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Receive feedback through peripherals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Design a UI which contains: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The ability to draw, mimicking a “Paint” application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Pick up and move virtual objects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180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Overall Design </a:t>
            </a:r>
          </a:p>
        </p:txBody>
      </p:sp>
      <p:pic>
        <p:nvPicPr>
          <p:cNvPr descr="welldesigntho.pn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525" y="896600"/>
            <a:ext cx="3933776" cy="40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Technical Specifications - Hardware</a:t>
            </a:r>
          </a:p>
        </p:txBody>
      </p:sp>
      <p:graphicFrame>
        <p:nvGraphicFramePr>
          <p:cNvPr id="90" name="Shape 90"/>
          <p:cNvGraphicFramePr/>
          <p:nvPr/>
        </p:nvGraphicFramePr>
        <p:xfrm>
          <a:off x="1003175" y="111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{AB575F58-F92A-4742-BEFB-218F3BF83F61}</a:tableStyleId>
              </a:tblPr>
              <a:tblGrid>
                <a:gridCol w="3619500"/>
                <a:gridCol w="3619500"/>
              </a:tblGrid>
              <a:tr h="4283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Item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Specification</a:t>
                      </a:r>
                    </a:p>
                  </a:txBody>
                  <a:tcPr marT="91425" marB="91425" marR="91425" marL="91425"/>
                </a:tc>
              </a:tr>
              <a:tr h="381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Glasses Dimensions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 cm wide</a:t>
                      </a:r>
                    </a:p>
                  </a:txBody>
                  <a:tcPr marT="91425" marB="91425" marR="91425" marL="91425"/>
                </a:tc>
              </a:tr>
              <a:tr h="3812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Field of View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Temporarily undecided</a:t>
                      </a:r>
                    </a:p>
                  </a:txBody>
                  <a:tcPr marT="91425" marB="91425" marR="91425" marL="91425"/>
                </a:tc>
              </a:tr>
              <a:tr h="381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Finger Sleeve Dimensions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Adjustable Size</a:t>
                      </a:r>
                    </a:p>
                  </a:txBody>
                  <a:tcPr marT="91425" marB="91425" marR="91425" marL="91425"/>
                </a:tc>
              </a:tr>
              <a:tr h="3812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Processor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1.2 GHz ARM-8 Cortex</a:t>
                      </a:r>
                    </a:p>
                  </a:txBody>
                  <a:tcPr marT="91425" marB="91425" marR="91425" marL="91425"/>
                </a:tc>
              </a:tr>
              <a:tr h="381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Number of Buttons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 Capacitive Button</a:t>
                      </a:r>
                    </a:p>
                  </a:txBody>
                  <a:tcPr marT="91425" marB="91425" marR="91425" marL="91425"/>
                </a:tc>
              </a:tr>
              <a:tr h="381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Camera(s)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 stream of 1080p @ 30fps</a:t>
                      </a:r>
                    </a:p>
                  </a:txBody>
                  <a:tcPr marT="91425" marB="91425" marR="91425" marL="91425"/>
                </a:tc>
              </a:tr>
              <a:tr h="381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Haptic Motors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 Linear Resonant Actuators </a:t>
                      </a:r>
                    </a:p>
                  </a:txBody>
                  <a:tcPr marT="91425" marB="91425" marR="91425" marL="91425"/>
                </a:tc>
              </a:tr>
              <a:tr h="4074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Screen Display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4.3" 40-pin TFT Display - 480x272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Technical Specifications - Software</a:t>
            </a:r>
          </a:p>
        </p:txBody>
      </p:sp>
      <p:graphicFrame>
        <p:nvGraphicFramePr>
          <p:cNvPr id="96" name="Shape 96"/>
          <p:cNvGraphicFramePr/>
          <p:nvPr/>
        </p:nvGraphicFramePr>
        <p:xfrm>
          <a:off x="1030025" y="198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{AB575F58-F92A-4742-BEFB-218F3BF83F61}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Item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Specification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Sensor Software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OpenCV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UI Software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Google Cardboard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Steps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Glasses Construction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Building off Polylens Schematic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Lenses: Plastic aspheric lens, 49.80mm FL, 51.00mm diameter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highlight>
                  <a:srgbClr val="FFFFFF"/>
                </a:highlight>
              </a:rPr>
              <a:t>May change lenses to improve FOV.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974" y="2344599"/>
            <a:ext cx="3545602" cy="208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575" y="2344600"/>
            <a:ext cx="3332459" cy="208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7558325" y="4855825"/>
            <a:ext cx="15858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source: www.polylens.io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