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27432000" cx="36576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B6C629D0-F335-4AE0-A809-08D6B010F9B5}">
  <a:tblStyle styleId="{B6C629D0-F335-4AE0-A809-08D6B010F9B5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buSzPts val="1400"/>
              <a:buNone/>
              <a:defRPr b="0" i="0" sz="1800" u="none" cap="none" strike="noStrike"/>
            </a:lvl1pPr>
            <a:lvl2pPr indent="0" lvl="1" marL="0" marR="0" rtl="0" algn="l">
              <a:spcBef>
                <a:spcPts val="0"/>
              </a:spcBef>
              <a:buSzPts val="1400"/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buSzPts val="1400"/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buSzPts val="1400"/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buSzPts val="1400"/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buSzPts val="1400"/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buSzPts val="1400"/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buSzPts val="1400"/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-7620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ctrTitle"/>
          </p:nvPr>
        </p:nvSpPr>
        <p:spPr>
          <a:xfrm>
            <a:off x="2468563" y="6249988"/>
            <a:ext cx="27984449" cy="4313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" type="subTitle"/>
          </p:nvPr>
        </p:nvSpPr>
        <p:spPr>
          <a:xfrm>
            <a:off x="4938713" y="11401425"/>
            <a:ext cx="23044149" cy="51419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Font typeface="Arial"/>
              <a:buNone/>
              <a:defRPr b="0" i="0" sz="1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2240"/>
              </a:spcBef>
              <a:spcAft>
                <a:spcPts val="0"/>
              </a:spcAft>
              <a:buClr>
                <a:schemeClr val="dk1"/>
              </a:buClr>
              <a:buSzPts val="11200"/>
              <a:buFont typeface="Arial"/>
              <a:buNone/>
              <a:defRPr b="0" i="0" sz="1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9700"/>
              <a:buFont typeface="Arial"/>
              <a:buNone/>
              <a:defRPr b="0" i="0" sz="9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  <a:defRPr b="0" i="0" sz="8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  <a:defRPr b="0" i="0" sz="8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ctr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ctr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ctr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ctr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0" type="dt"/>
          </p:nvPr>
        </p:nvSpPr>
        <p:spPr>
          <a:xfrm>
            <a:off x="1828800" y="24982488"/>
            <a:ext cx="8534400" cy="19034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1" type="ftr"/>
          </p:nvPr>
        </p:nvSpPr>
        <p:spPr>
          <a:xfrm>
            <a:off x="12495212" y="24982488"/>
            <a:ext cx="11585575" cy="19034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26212800" y="24982488"/>
            <a:ext cx="8534400" cy="1903412"/>
          </a:xfrm>
          <a:prstGeom prst="rect">
            <a:avLst/>
          </a:prstGeom>
          <a:noFill/>
          <a:ln>
            <a:noFill/>
          </a:ln>
        </p:spPr>
        <p:txBody>
          <a:bodyPr anchorCtr="0" anchor="t" bIns="182825" lIns="365650" rIns="365650" wrap="square" tIns="182825">
            <a:noAutofit/>
          </a:bodyPr>
          <a:lstStyle/>
          <a:p>
            <a:pPr indent="-35560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</a:pPr>
            <a:fld id="{00000000-1234-1234-1234-123412341234}" type="slidenum">
              <a:rPr b="0" i="0" lang="en-US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2600325" y="12928600"/>
            <a:ext cx="27982864" cy="39957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2600325" y="8528050"/>
            <a:ext cx="27982864" cy="44005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0" type="dt"/>
          </p:nvPr>
        </p:nvSpPr>
        <p:spPr>
          <a:xfrm>
            <a:off x="1828800" y="24982488"/>
            <a:ext cx="8534400" cy="19034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1" type="ftr"/>
          </p:nvPr>
        </p:nvSpPr>
        <p:spPr>
          <a:xfrm>
            <a:off x="12495212" y="24982488"/>
            <a:ext cx="11585575" cy="19034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2" type="sldNum"/>
          </p:nvPr>
        </p:nvSpPr>
        <p:spPr>
          <a:xfrm>
            <a:off x="26212800" y="24982488"/>
            <a:ext cx="8534400" cy="1903412"/>
          </a:xfrm>
          <a:prstGeom prst="rect">
            <a:avLst/>
          </a:prstGeom>
          <a:noFill/>
          <a:ln>
            <a:noFill/>
          </a:ln>
        </p:spPr>
        <p:txBody>
          <a:bodyPr anchorCtr="0" anchor="t" bIns="182825" lIns="365650" rIns="365650" wrap="square" tIns="182825">
            <a:noAutofit/>
          </a:bodyPr>
          <a:lstStyle/>
          <a:p>
            <a:pPr indent="-35560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</a:pPr>
            <a:fld id="{00000000-1234-1234-1234-123412341234}" type="slidenum">
              <a:rPr b="0" i="0" lang="en-US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">
  <p:cSld name="Title and Conten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x="1828800" y="1100137"/>
            <a:ext cx="32918401" cy="4570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1828800" y="6400800"/>
            <a:ext cx="32918401" cy="181054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558800" lvl="0" marL="1371600" marR="0" rtl="0" algn="l"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Font typeface="Arial"/>
              <a:buChar char="•"/>
              <a:defRPr b="0" i="0" sz="1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31800" lvl="1" marL="2971800" marR="0" rtl="0" algn="l">
              <a:spcBef>
                <a:spcPts val="2240"/>
              </a:spcBef>
              <a:spcAft>
                <a:spcPts val="0"/>
              </a:spcAft>
              <a:buClr>
                <a:schemeClr val="dk1"/>
              </a:buClr>
              <a:buSzPts val="11200"/>
              <a:buFont typeface="Arial"/>
              <a:buChar char="–"/>
              <a:defRPr b="0" i="0" sz="1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4572000" marR="0" rtl="0" algn="l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9700"/>
              <a:buFont typeface="Arial"/>
              <a:buChar char="•"/>
              <a:defRPr b="0" i="0" sz="9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06400" lvl="3" marL="64008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Char char="–"/>
              <a:defRPr b="0" i="0" sz="8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19100" lvl="4" marL="8229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Char char="»"/>
              <a:defRPr b="0" i="0" sz="8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7277100" marR="0" rtl="0" algn="l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»"/>
              <a:defRPr b="0" i="0" sz="6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7734300" marR="0" rtl="0" algn="l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»"/>
              <a:defRPr b="0" i="0" sz="6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8191500" marR="0" rtl="0" algn="l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»"/>
              <a:defRPr b="0" i="0" sz="6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8648700" marR="0" rtl="0" algn="l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»"/>
              <a:defRPr b="0" i="0" sz="6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0" type="dt"/>
          </p:nvPr>
        </p:nvSpPr>
        <p:spPr>
          <a:xfrm>
            <a:off x="1828800" y="24982488"/>
            <a:ext cx="8534400" cy="19034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2" name="Shape 82"/>
          <p:cNvSpPr txBox="1"/>
          <p:nvPr>
            <p:ph idx="11" type="ftr"/>
          </p:nvPr>
        </p:nvSpPr>
        <p:spPr>
          <a:xfrm>
            <a:off x="12495212" y="24982488"/>
            <a:ext cx="11585575" cy="19034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12" type="sldNum"/>
          </p:nvPr>
        </p:nvSpPr>
        <p:spPr>
          <a:xfrm>
            <a:off x="26212800" y="24982488"/>
            <a:ext cx="8534400" cy="1903412"/>
          </a:xfrm>
          <a:prstGeom prst="rect">
            <a:avLst/>
          </a:prstGeom>
          <a:noFill/>
          <a:ln>
            <a:noFill/>
          </a:ln>
        </p:spPr>
        <p:txBody>
          <a:bodyPr anchorCtr="0" anchor="t" bIns="182825" lIns="365650" rIns="365650" wrap="square" tIns="182825">
            <a:noAutofit/>
          </a:bodyPr>
          <a:lstStyle/>
          <a:p>
            <a:pPr indent="-35560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</a:pPr>
            <a:fld id="{00000000-1234-1234-1234-123412341234}" type="slidenum">
              <a:rPr b="0" i="0" lang="en-US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itleAndTx">
  <p:cSld name="Vertical Title and Tex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 rot="5400000">
            <a:off x="18988088" y="5686425"/>
            <a:ext cx="17167225" cy="7407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 rot="5400000">
            <a:off x="4097338" y="-1644650"/>
            <a:ext cx="17167225" cy="220694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558800" lvl="0" marL="1371600" marR="0" rtl="0" algn="l"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Font typeface="Arial"/>
              <a:buChar char="•"/>
              <a:defRPr b="0" i="0" sz="1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31800" lvl="1" marL="2971800" marR="0" rtl="0" algn="l">
              <a:spcBef>
                <a:spcPts val="2240"/>
              </a:spcBef>
              <a:spcAft>
                <a:spcPts val="0"/>
              </a:spcAft>
              <a:buClr>
                <a:schemeClr val="dk1"/>
              </a:buClr>
              <a:buSzPts val="11200"/>
              <a:buFont typeface="Arial"/>
              <a:buChar char="–"/>
              <a:defRPr b="0" i="0" sz="1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4572000" marR="0" rtl="0" algn="l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9700"/>
              <a:buFont typeface="Arial"/>
              <a:buChar char="•"/>
              <a:defRPr b="0" i="0" sz="9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06400" lvl="3" marL="64008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Char char="–"/>
              <a:defRPr b="0" i="0" sz="8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19100" lvl="4" marL="8229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Char char="»"/>
              <a:defRPr b="0" i="0" sz="8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7277100" marR="0" rtl="0" algn="l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»"/>
              <a:defRPr b="0" i="0" sz="6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7734300" marR="0" rtl="0" algn="l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»"/>
              <a:defRPr b="0" i="0" sz="6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8191500" marR="0" rtl="0" algn="l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»"/>
              <a:defRPr b="0" i="0" sz="6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8648700" marR="0" rtl="0" algn="l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»"/>
              <a:defRPr b="0" i="0" sz="6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0" type="dt"/>
          </p:nvPr>
        </p:nvSpPr>
        <p:spPr>
          <a:xfrm>
            <a:off x="1828800" y="24982488"/>
            <a:ext cx="8534400" cy="19034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1" type="ftr"/>
          </p:nvPr>
        </p:nvSpPr>
        <p:spPr>
          <a:xfrm>
            <a:off x="12495212" y="24982488"/>
            <a:ext cx="11585575" cy="19034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26212800" y="24982488"/>
            <a:ext cx="8534400" cy="1903412"/>
          </a:xfrm>
          <a:prstGeom prst="rect">
            <a:avLst/>
          </a:prstGeom>
          <a:noFill/>
          <a:ln>
            <a:noFill/>
          </a:ln>
        </p:spPr>
        <p:txBody>
          <a:bodyPr anchorCtr="0" anchor="t" bIns="182825" lIns="365650" rIns="365650" wrap="square" tIns="182825">
            <a:noAutofit/>
          </a:bodyPr>
          <a:lstStyle/>
          <a:p>
            <a:pPr indent="-35560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</a:pPr>
            <a:fld id="{00000000-1234-1234-1234-123412341234}" type="slidenum">
              <a:rPr b="0" i="0" lang="en-US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x">
  <p:cSld name="Title and Vertical 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type="title"/>
          </p:nvPr>
        </p:nvSpPr>
        <p:spPr>
          <a:xfrm>
            <a:off x="1828800" y="1100137"/>
            <a:ext cx="32918401" cy="4570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" type="body"/>
          </p:nvPr>
        </p:nvSpPr>
        <p:spPr>
          <a:xfrm rot="5400000">
            <a:off x="9235281" y="-1005682"/>
            <a:ext cx="18105437" cy="3291840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558800" lvl="0" marL="1371600" marR="0" rtl="0" algn="l"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Font typeface="Arial"/>
              <a:buChar char="•"/>
              <a:defRPr b="0" i="0" sz="1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31800" lvl="1" marL="2971800" marR="0" rtl="0" algn="l">
              <a:spcBef>
                <a:spcPts val="2240"/>
              </a:spcBef>
              <a:spcAft>
                <a:spcPts val="0"/>
              </a:spcAft>
              <a:buClr>
                <a:schemeClr val="dk1"/>
              </a:buClr>
              <a:buSzPts val="11200"/>
              <a:buFont typeface="Arial"/>
              <a:buChar char="–"/>
              <a:defRPr b="0" i="0" sz="1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4572000" marR="0" rtl="0" algn="l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9700"/>
              <a:buFont typeface="Arial"/>
              <a:buChar char="•"/>
              <a:defRPr b="0" i="0" sz="9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06400" lvl="3" marL="64008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Char char="–"/>
              <a:defRPr b="0" i="0" sz="8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19100" lvl="4" marL="8229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Char char="»"/>
              <a:defRPr b="0" i="0" sz="8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7277100" marR="0" rtl="0" algn="l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»"/>
              <a:defRPr b="0" i="0" sz="6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7734300" marR="0" rtl="0" algn="l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»"/>
              <a:defRPr b="0" i="0" sz="6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8191500" marR="0" rtl="0" algn="l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»"/>
              <a:defRPr b="0" i="0" sz="6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8648700" marR="0" rtl="0" algn="l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»"/>
              <a:defRPr b="0" i="0" sz="6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0" type="dt"/>
          </p:nvPr>
        </p:nvSpPr>
        <p:spPr>
          <a:xfrm>
            <a:off x="1828800" y="24982488"/>
            <a:ext cx="8534400" cy="19034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1" type="ftr"/>
          </p:nvPr>
        </p:nvSpPr>
        <p:spPr>
          <a:xfrm>
            <a:off x="12495212" y="24982488"/>
            <a:ext cx="11585575" cy="19034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26212800" y="24982488"/>
            <a:ext cx="8534400" cy="1903412"/>
          </a:xfrm>
          <a:prstGeom prst="rect">
            <a:avLst/>
          </a:prstGeom>
          <a:noFill/>
          <a:ln>
            <a:noFill/>
          </a:ln>
        </p:spPr>
        <p:txBody>
          <a:bodyPr anchorCtr="0" anchor="t" bIns="182825" lIns="365650" rIns="365650" wrap="square" tIns="182825">
            <a:noAutofit/>
          </a:bodyPr>
          <a:lstStyle/>
          <a:p>
            <a:pPr indent="-35560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</a:pPr>
            <a:fld id="{00000000-1234-1234-1234-123412341234}" type="slidenum">
              <a:rPr b="0" i="0" lang="en-US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picTx">
  <p:cSld name="Picture with Caption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6453188" y="14084300"/>
            <a:ext cx="19753262" cy="1662113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Shape 35"/>
          <p:cNvSpPr/>
          <p:nvPr>
            <p:ph idx="2" type="pic"/>
          </p:nvPr>
        </p:nvSpPr>
        <p:spPr>
          <a:xfrm>
            <a:off x="6453188" y="1797050"/>
            <a:ext cx="19753262" cy="120729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x="6453188" y="15746413"/>
            <a:ext cx="19753262" cy="23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0" type="dt"/>
          </p:nvPr>
        </p:nvSpPr>
        <p:spPr>
          <a:xfrm>
            <a:off x="1828800" y="24982488"/>
            <a:ext cx="8534400" cy="19034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1" type="ftr"/>
          </p:nvPr>
        </p:nvSpPr>
        <p:spPr>
          <a:xfrm>
            <a:off x="12495212" y="24982488"/>
            <a:ext cx="11585575" cy="19034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2" type="sldNum"/>
          </p:nvPr>
        </p:nvSpPr>
        <p:spPr>
          <a:xfrm>
            <a:off x="26212800" y="24982488"/>
            <a:ext cx="8534400" cy="1903412"/>
          </a:xfrm>
          <a:prstGeom prst="rect">
            <a:avLst/>
          </a:prstGeom>
          <a:noFill/>
          <a:ln>
            <a:noFill/>
          </a:ln>
        </p:spPr>
        <p:txBody>
          <a:bodyPr anchorCtr="0" anchor="t" bIns="182825" lIns="365650" rIns="365650" wrap="square" tIns="182825">
            <a:noAutofit/>
          </a:bodyPr>
          <a:lstStyle/>
          <a:p>
            <a:pPr indent="-35560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</a:pPr>
            <a:fld id="{00000000-1234-1234-1234-123412341234}" type="slidenum">
              <a:rPr b="0" i="0" lang="en-US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Tx">
  <p:cSld name="Content with Caption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x="1646238" y="801688"/>
            <a:ext cx="10831512" cy="34083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12871450" y="801688"/>
            <a:ext cx="18403888" cy="171719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168400" lvl="0" marL="13716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965200" lvl="1" marL="29718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0" lvl="2" marL="4572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787400" lvl="3" marL="6400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800100" lvl="4" marL="8229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635000" lvl="5" marL="72771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635000" lvl="6" marL="77343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635000" lvl="7" marL="81915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635000" lvl="8" marL="86487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2" type="body"/>
          </p:nvPr>
        </p:nvSpPr>
        <p:spPr>
          <a:xfrm>
            <a:off x="1646238" y="4210050"/>
            <a:ext cx="10831512" cy="137636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0" type="dt"/>
          </p:nvPr>
        </p:nvSpPr>
        <p:spPr>
          <a:xfrm>
            <a:off x="1828800" y="24982488"/>
            <a:ext cx="8534400" cy="19034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1" type="ftr"/>
          </p:nvPr>
        </p:nvSpPr>
        <p:spPr>
          <a:xfrm>
            <a:off x="12495212" y="24982488"/>
            <a:ext cx="11585575" cy="19034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2" type="sldNum"/>
          </p:nvPr>
        </p:nvSpPr>
        <p:spPr>
          <a:xfrm>
            <a:off x="26212800" y="24982488"/>
            <a:ext cx="8534400" cy="1903412"/>
          </a:xfrm>
          <a:prstGeom prst="rect">
            <a:avLst/>
          </a:prstGeom>
          <a:noFill/>
          <a:ln>
            <a:noFill/>
          </a:ln>
        </p:spPr>
        <p:txBody>
          <a:bodyPr anchorCtr="0" anchor="t" bIns="182825" lIns="365650" rIns="365650" wrap="square" tIns="182825">
            <a:noAutofit/>
          </a:bodyPr>
          <a:lstStyle/>
          <a:p>
            <a:pPr indent="-35560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</a:pPr>
            <a:fld id="{00000000-1234-1234-1234-123412341234}" type="slidenum">
              <a:rPr b="0" i="0" lang="en-US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>
            <p:ph idx="10" type="dt"/>
          </p:nvPr>
        </p:nvSpPr>
        <p:spPr>
          <a:xfrm>
            <a:off x="1828800" y="24982488"/>
            <a:ext cx="8534400" cy="19034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1" type="ftr"/>
          </p:nvPr>
        </p:nvSpPr>
        <p:spPr>
          <a:xfrm>
            <a:off x="12495212" y="24982488"/>
            <a:ext cx="11585575" cy="19034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12" type="sldNum"/>
          </p:nvPr>
        </p:nvSpPr>
        <p:spPr>
          <a:xfrm>
            <a:off x="26212800" y="24982488"/>
            <a:ext cx="8534400" cy="1903412"/>
          </a:xfrm>
          <a:prstGeom prst="rect">
            <a:avLst/>
          </a:prstGeom>
          <a:noFill/>
          <a:ln>
            <a:noFill/>
          </a:ln>
        </p:spPr>
        <p:txBody>
          <a:bodyPr anchorCtr="0" anchor="t" bIns="182825" lIns="365650" rIns="365650" wrap="square" tIns="182825">
            <a:noAutofit/>
          </a:bodyPr>
          <a:lstStyle/>
          <a:p>
            <a:pPr indent="-35560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</a:pPr>
            <a:fld id="{00000000-1234-1234-1234-123412341234}" type="slidenum">
              <a:rPr b="0" i="0" lang="en-US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/>
          <p:nvPr>
            <p:ph type="title"/>
          </p:nvPr>
        </p:nvSpPr>
        <p:spPr>
          <a:xfrm>
            <a:off x="1828800" y="1100137"/>
            <a:ext cx="32918401" cy="4570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0" type="dt"/>
          </p:nvPr>
        </p:nvSpPr>
        <p:spPr>
          <a:xfrm>
            <a:off x="1828800" y="24982488"/>
            <a:ext cx="8534400" cy="19034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1" type="ftr"/>
          </p:nvPr>
        </p:nvSpPr>
        <p:spPr>
          <a:xfrm>
            <a:off x="12495212" y="24982488"/>
            <a:ext cx="11585575" cy="19034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26212800" y="24982488"/>
            <a:ext cx="8534400" cy="1903412"/>
          </a:xfrm>
          <a:prstGeom prst="rect">
            <a:avLst/>
          </a:prstGeom>
          <a:noFill/>
          <a:ln>
            <a:noFill/>
          </a:ln>
        </p:spPr>
        <p:txBody>
          <a:bodyPr anchorCtr="0" anchor="t" bIns="182825" lIns="365650" rIns="365650" wrap="square" tIns="182825">
            <a:noAutofit/>
          </a:bodyPr>
          <a:lstStyle/>
          <a:p>
            <a:pPr indent="-35560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</a:pPr>
            <a:fld id="{00000000-1234-1234-1234-123412341234}" type="slidenum">
              <a:rPr b="0" i="0" lang="en-US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TxTwoObj">
  <p:cSld name="Comparison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type="title"/>
          </p:nvPr>
        </p:nvSpPr>
        <p:spPr>
          <a:xfrm>
            <a:off x="1828800" y="1100137"/>
            <a:ext cx="32918401" cy="4570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1646238" y="4503738"/>
            <a:ext cx="14546262" cy="18764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2" type="body"/>
          </p:nvPr>
        </p:nvSpPr>
        <p:spPr>
          <a:xfrm>
            <a:off x="1646238" y="6380163"/>
            <a:ext cx="14546262" cy="115935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219200" lvl="0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16000" lvl="1" marL="2971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800100" lvl="2" marL="4572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812800" lvl="3" marL="6400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825500" lvl="4" marL="8229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660400" lvl="5" marL="72771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660400" lvl="6" marL="77343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660400" lvl="7" marL="81915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660400" lvl="8" marL="86487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3" type="body"/>
          </p:nvPr>
        </p:nvSpPr>
        <p:spPr>
          <a:xfrm>
            <a:off x="16724313" y="4503738"/>
            <a:ext cx="14551025" cy="18764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4" type="body"/>
          </p:nvPr>
        </p:nvSpPr>
        <p:spPr>
          <a:xfrm>
            <a:off x="16724313" y="6380163"/>
            <a:ext cx="14551025" cy="115935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219200" lvl="0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16000" lvl="1" marL="2971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800100" lvl="2" marL="4572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812800" lvl="3" marL="6400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825500" lvl="4" marL="8229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660400" lvl="5" marL="72771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660400" lvl="6" marL="77343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660400" lvl="7" marL="81915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660400" lvl="8" marL="86487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0" type="dt"/>
          </p:nvPr>
        </p:nvSpPr>
        <p:spPr>
          <a:xfrm>
            <a:off x="1828800" y="24982488"/>
            <a:ext cx="8534400" cy="19034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Shape 63"/>
          <p:cNvSpPr txBox="1"/>
          <p:nvPr>
            <p:ph idx="11" type="ftr"/>
          </p:nvPr>
        </p:nvSpPr>
        <p:spPr>
          <a:xfrm>
            <a:off x="12495212" y="24982488"/>
            <a:ext cx="11585575" cy="19034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2" type="sldNum"/>
          </p:nvPr>
        </p:nvSpPr>
        <p:spPr>
          <a:xfrm>
            <a:off x="26212800" y="24982488"/>
            <a:ext cx="8534400" cy="1903412"/>
          </a:xfrm>
          <a:prstGeom prst="rect">
            <a:avLst/>
          </a:prstGeom>
          <a:noFill/>
          <a:ln>
            <a:noFill/>
          </a:ln>
        </p:spPr>
        <p:txBody>
          <a:bodyPr anchorCtr="0" anchor="t" bIns="182825" lIns="365650" rIns="365650" wrap="square" tIns="182825">
            <a:noAutofit/>
          </a:bodyPr>
          <a:lstStyle/>
          <a:p>
            <a:pPr indent="-35560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</a:pPr>
            <a:fld id="{00000000-1234-1234-1234-123412341234}" type="slidenum">
              <a:rPr b="0" i="0" lang="en-US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Obj">
  <p:cSld name="Two Conten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1828800" y="1100137"/>
            <a:ext cx="32918401" cy="4570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1646238" y="4694238"/>
            <a:ext cx="14738349" cy="132794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193800" lvl="0" marL="13716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990600" lvl="1" marL="29718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87400" lvl="2" marL="4572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800100" lvl="3" marL="6400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812800" lvl="4" marL="8229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647700" lvl="5" marL="72771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647700" lvl="6" marL="77343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647700" lvl="7" marL="81915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647700" lvl="8" marL="86487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2" type="body"/>
          </p:nvPr>
        </p:nvSpPr>
        <p:spPr>
          <a:xfrm>
            <a:off x="16536988" y="4694238"/>
            <a:ext cx="14738349" cy="132794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193800" lvl="0" marL="13716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990600" lvl="1" marL="29718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87400" lvl="2" marL="4572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800100" lvl="3" marL="6400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812800" lvl="4" marL="8229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647700" lvl="5" marL="72771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647700" lvl="6" marL="77343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647700" lvl="7" marL="81915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647700" lvl="8" marL="86487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0" type="dt"/>
          </p:nvPr>
        </p:nvSpPr>
        <p:spPr>
          <a:xfrm>
            <a:off x="1828800" y="24982488"/>
            <a:ext cx="8534400" cy="19034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1" type="ftr"/>
          </p:nvPr>
        </p:nvSpPr>
        <p:spPr>
          <a:xfrm>
            <a:off x="12495212" y="24982488"/>
            <a:ext cx="11585575" cy="19034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2" type="sldNum"/>
          </p:nvPr>
        </p:nvSpPr>
        <p:spPr>
          <a:xfrm>
            <a:off x="26212800" y="24982488"/>
            <a:ext cx="8534400" cy="1903412"/>
          </a:xfrm>
          <a:prstGeom prst="rect">
            <a:avLst/>
          </a:prstGeom>
          <a:noFill/>
          <a:ln>
            <a:noFill/>
          </a:ln>
        </p:spPr>
        <p:txBody>
          <a:bodyPr anchorCtr="0" anchor="t" bIns="182825" lIns="365650" rIns="365650" wrap="square" tIns="182825">
            <a:noAutofit/>
          </a:bodyPr>
          <a:lstStyle/>
          <a:p>
            <a:pPr indent="-35560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</a:pPr>
            <a:fld id="{00000000-1234-1234-1234-123412341234}" type="slidenum">
              <a:rPr b="0" i="0" lang="en-US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x="1828800" y="1100137"/>
            <a:ext cx="32918401" cy="4570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1828800" y="6400800"/>
            <a:ext cx="32918401" cy="181054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558800" lvl="0" marL="1371600" marR="0" rtl="0" algn="l"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Font typeface="Arial"/>
              <a:buChar char="•"/>
              <a:defRPr b="0" i="0" sz="1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31800" lvl="1" marL="2971800" marR="0" rtl="0" algn="l">
              <a:spcBef>
                <a:spcPts val="2240"/>
              </a:spcBef>
              <a:spcAft>
                <a:spcPts val="0"/>
              </a:spcAft>
              <a:buClr>
                <a:schemeClr val="dk1"/>
              </a:buClr>
              <a:buSzPts val="11200"/>
              <a:buFont typeface="Arial"/>
              <a:buChar char="–"/>
              <a:defRPr b="0" i="0" sz="1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4572000" marR="0" rtl="0" algn="l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9700"/>
              <a:buFont typeface="Arial"/>
              <a:buChar char="•"/>
              <a:defRPr b="0" i="0" sz="9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06400" lvl="3" marL="64008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Char char="–"/>
              <a:defRPr b="0" i="0" sz="8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19100" lvl="4" marL="8229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Char char="»"/>
              <a:defRPr b="0" i="0" sz="8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7277100" marR="0" rtl="0" algn="l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»"/>
              <a:defRPr b="0" i="0" sz="6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7734300" marR="0" rtl="0" algn="l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»"/>
              <a:defRPr b="0" i="0" sz="6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8191500" marR="0" rtl="0" algn="l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»"/>
              <a:defRPr b="0" i="0" sz="6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8648700" marR="0" rtl="0" algn="l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»"/>
              <a:defRPr b="0" i="0" sz="6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0" type="dt"/>
          </p:nvPr>
        </p:nvSpPr>
        <p:spPr>
          <a:xfrm>
            <a:off x="1828800" y="24982488"/>
            <a:ext cx="8534400" cy="19034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12495212" y="24982488"/>
            <a:ext cx="11585575" cy="19034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26212800" y="24982488"/>
            <a:ext cx="8534400" cy="1903412"/>
          </a:xfrm>
          <a:prstGeom prst="rect">
            <a:avLst/>
          </a:prstGeom>
          <a:noFill/>
          <a:ln>
            <a:noFill/>
          </a:ln>
        </p:spPr>
        <p:txBody>
          <a:bodyPr anchorCtr="0" anchor="t" bIns="182825" lIns="365650" rIns="365650" wrap="square" tIns="182825">
            <a:noAutofit/>
          </a:bodyPr>
          <a:lstStyle/>
          <a:p>
            <a:pPr indent="-35560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</a:pPr>
            <a:fld id="{00000000-1234-1234-1234-123412341234}" type="slidenum">
              <a:rPr b="0" i="0" lang="en-US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5.png"/><Relationship Id="rId11" Type="http://schemas.openxmlformats.org/officeDocument/2006/relationships/image" Target="../media/image7.png"/><Relationship Id="rId10" Type="http://schemas.openxmlformats.org/officeDocument/2006/relationships/image" Target="../media/image4.png"/><Relationship Id="rId9" Type="http://schemas.openxmlformats.org/officeDocument/2006/relationships/image" Target="../media/image6.png"/><Relationship Id="rId5" Type="http://schemas.openxmlformats.org/officeDocument/2006/relationships/image" Target="../media/image8.png"/><Relationship Id="rId6" Type="http://schemas.openxmlformats.org/officeDocument/2006/relationships/image" Target="../media/image1.png"/><Relationship Id="rId7" Type="http://schemas.openxmlformats.org/officeDocument/2006/relationships/image" Target="../media/image9.png"/><Relationship Id="rId8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/>
        </p:nvSpPr>
        <p:spPr>
          <a:xfrm>
            <a:off x="1073150" y="17760188"/>
            <a:ext cx="25845300" cy="9405900"/>
          </a:xfrm>
          <a:prstGeom prst="roundRect">
            <a:avLst>
              <a:gd fmla="val 1124" name="adj"/>
            </a:avLst>
          </a:prstGeom>
          <a:solidFill>
            <a:schemeClr val="lt1"/>
          </a:solidFill>
          <a:ln cap="flat" cmpd="sng" w="50800">
            <a:solidFill>
              <a:schemeClr val="accent2"/>
            </a:solidFill>
            <a:prstDash val="solid"/>
            <a:miter lim="800000"/>
            <a:headEnd len="med" w="med" type="none"/>
            <a:tailEnd len="med" w="med" type="none"/>
          </a:ln>
        </p:spPr>
        <p:txBody>
          <a:bodyPr anchorCtr="0" anchor="ctr" bIns="55150" lIns="110325" rIns="110325" wrap="square" tIns="551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7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Shape 89"/>
          <p:cNvSpPr/>
          <p:nvPr/>
        </p:nvSpPr>
        <p:spPr>
          <a:xfrm>
            <a:off x="971550" y="4786300"/>
            <a:ext cx="9069300" cy="12488100"/>
          </a:xfrm>
          <a:prstGeom prst="roundRect">
            <a:avLst>
              <a:gd fmla="val 812" name="adj"/>
            </a:avLst>
          </a:prstGeom>
          <a:solidFill>
            <a:schemeClr val="lt1"/>
          </a:solidFill>
          <a:ln cap="flat" cmpd="sng" w="50800">
            <a:solidFill>
              <a:schemeClr val="accent2"/>
            </a:solidFill>
            <a:prstDash val="solid"/>
            <a:miter lim="800000"/>
            <a:headEnd len="med" w="med" type="none"/>
            <a:tailEnd len="med" w="med" type="none"/>
          </a:ln>
        </p:spPr>
        <p:txBody>
          <a:bodyPr anchorCtr="0" anchor="ctr" bIns="55150" lIns="110325" rIns="110325" wrap="square" tIns="551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7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Shape 90"/>
          <p:cNvSpPr/>
          <p:nvPr/>
        </p:nvSpPr>
        <p:spPr>
          <a:xfrm>
            <a:off x="27249450" y="17734450"/>
            <a:ext cx="8840700" cy="9405900"/>
          </a:xfrm>
          <a:prstGeom prst="roundRect">
            <a:avLst>
              <a:gd fmla="val 812" name="adj"/>
            </a:avLst>
          </a:prstGeom>
          <a:solidFill>
            <a:schemeClr val="lt1"/>
          </a:solidFill>
          <a:ln cap="flat" cmpd="sng" w="50800">
            <a:solidFill>
              <a:schemeClr val="accent2"/>
            </a:solidFill>
            <a:prstDash val="solid"/>
            <a:miter lim="800000"/>
            <a:headEnd len="med" w="med" type="none"/>
            <a:tailEnd len="med" w="med" type="none"/>
          </a:ln>
        </p:spPr>
        <p:txBody>
          <a:bodyPr anchorCtr="0" anchor="ctr" bIns="55150" lIns="110325" rIns="110325" wrap="square" tIns="551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7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Shape 91"/>
          <p:cNvSpPr/>
          <p:nvPr/>
        </p:nvSpPr>
        <p:spPr>
          <a:xfrm>
            <a:off x="10543975" y="4828263"/>
            <a:ext cx="25565100" cy="12488100"/>
          </a:xfrm>
          <a:prstGeom prst="roundRect">
            <a:avLst>
              <a:gd fmla="val 812" name="adj"/>
            </a:avLst>
          </a:prstGeom>
          <a:solidFill>
            <a:schemeClr val="lt1"/>
          </a:solidFill>
          <a:ln cap="flat" cmpd="sng" w="50800">
            <a:solidFill>
              <a:schemeClr val="accent2"/>
            </a:solidFill>
            <a:prstDash val="solid"/>
            <a:miter lim="800000"/>
            <a:headEnd len="med" w="med" type="none"/>
            <a:tailEnd len="med" w="med" type="none"/>
          </a:ln>
        </p:spPr>
        <p:txBody>
          <a:bodyPr anchorCtr="0" anchor="ctr" bIns="55150" lIns="110325" rIns="110325" wrap="square" tIns="55150">
            <a:noAutofit/>
          </a:bodyPr>
          <a:lstStyle/>
          <a:p>
            <a:pPr indent="-24765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900"/>
              <a:buFont typeface="Arial"/>
              <a:buNone/>
            </a:pPr>
            <a:r>
              <a:t/>
            </a:r>
            <a:endParaRPr sz="1700"/>
          </a:p>
        </p:txBody>
      </p:sp>
      <p:sp>
        <p:nvSpPr>
          <p:cNvPr id="92" name="Shape 92"/>
          <p:cNvSpPr/>
          <p:nvPr/>
        </p:nvSpPr>
        <p:spPr>
          <a:xfrm>
            <a:off x="5407025" y="538162"/>
            <a:ext cx="25761950" cy="3533775"/>
          </a:xfrm>
          <a:prstGeom prst="roundRect">
            <a:avLst>
              <a:gd fmla="val 812" name="adj"/>
            </a:avLst>
          </a:prstGeom>
          <a:solidFill>
            <a:schemeClr val="lt1"/>
          </a:solidFill>
          <a:ln cap="flat" cmpd="sng" w="50800">
            <a:solidFill>
              <a:schemeClr val="accent2"/>
            </a:solidFill>
            <a:prstDash val="solid"/>
            <a:miter lim="800000"/>
            <a:headEnd len="med" w="med" type="none"/>
            <a:tailEnd len="med" w="med" type="none"/>
          </a:ln>
        </p:spPr>
        <p:txBody>
          <a:bodyPr anchorCtr="0" anchor="ctr" bIns="55150" lIns="110325" rIns="110325" wrap="square" tIns="55150">
            <a:noAutofit/>
          </a:bodyPr>
          <a:lstStyle/>
          <a:p>
            <a:pPr indent="-52705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300"/>
              <a:buFont typeface="Arial"/>
              <a:buNone/>
            </a:pPr>
            <a:r>
              <a:rPr b="1" lang="en-US" sz="8300">
                <a:solidFill>
                  <a:schemeClr val="accent2"/>
                </a:solidFill>
              </a:rPr>
              <a:t>Smart Phone Solar Tracker</a:t>
            </a:r>
          </a:p>
          <a:p>
            <a:pPr indent="-3048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Arial"/>
              <a:buNone/>
            </a:pPr>
            <a:r>
              <a:rPr lang="en-US" sz="4800">
                <a:solidFill>
                  <a:schemeClr val="accent2"/>
                </a:solidFill>
              </a:rPr>
              <a:t>       </a:t>
            </a:r>
            <a:r>
              <a:rPr b="0" i="0" lang="en-US" sz="480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Chidi Imala, Asier Isayas, </a:t>
            </a:r>
            <a:r>
              <a:rPr lang="en-US" sz="4800">
                <a:solidFill>
                  <a:schemeClr val="accent2"/>
                </a:solidFill>
              </a:rPr>
              <a:t>Yusuf Z. Kuris</a:t>
            </a:r>
            <a:r>
              <a:rPr b="0" i="0" lang="en-US" sz="480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en-US" sz="4800">
                <a:solidFill>
                  <a:schemeClr val="accent2"/>
                </a:solidFill>
              </a:rPr>
              <a:t> Gideon Odogwu			 Advisor: Prof. Chris James</a:t>
            </a:r>
          </a:p>
          <a:p>
            <a:pPr indent="-2159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400"/>
              <a:buFont typeface="Arial"/>
              <a:buNone/>
            </a:pPr>
            <a:r>
              <a:rPr b="0" i="0" lang="en-US" sz="340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{</a:t>
            </a:r>
            <a:r>
              <a:rPr lang="en-US" sz="3400">
                <a:solidFill>
                  <a:schemeClr val="accent2"/>
                </a:solidFill>
              </a:rPr>
              <a:t>cimala3</a:t>
            </a:r>
            <a:r>
              <a:rPr b="0" i="0" lang="en-US" sz="340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400">
                <a:solidFill>
                  <a:schemeClr val="accent2"/>
                </a:solidFill>
              </a:rPr>
              <a:t>aisayas3, ykuris3, idogwu3 </a:t>
            </a:r>
            <a:r>
              <a:rPr b="0" i="0" lang="en-US" sz="340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}@gatech.edu</a:t>
            </a:r>
          </a:p>
        </p:txBody>
      </p:sp>
      <p:sp>
        <p:nvSpPr>
          <p:cNvPr id="93" name="Shape 93"/>
          <p:cNvSpPr txBox="1"/>
          <p:nvPr/>
        </p:nvSpPr>
        <p:spPr>
          <a:xfrm>
            <a:off x="1073150" y="4805350"/>
            <a:ext cx="8378700" cy="8605800"/>
          </a:xfrm>
          <a:prstGeom prst="rect">
            <a:avLst/>
          </a:prstGeom>
          <a:noFill/>
          <a:ln>
            <a:noFill/>
          </a:ln>
        </p:spPr>
        <p:txBody>
          <a:bodyPr anchorCtr="0" anchor="t" bIns="55150" lIns="110325" rIns="110325" wrap="square" tIns="55150">
            <a:noAutofit/>
          </a:bodyPr>
          <a:lstStyle/>
          <a:p>
            <a:pPr indent="-4572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200"/>
              <a:buFont typeface="Arial"/>
              <a:buNone/>
            </a:pPr>
            <a:r>
              <a:rPr b="1" i="0" lang="en-US" sz="720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Introdu</a:t>
            </a:r>
            <a:r>
              <a:rPr b="1" lang="en-US" sz="7200">
                <a:solidFill>
                  <a:schemeClr val="accent2"/>
                </a:solidFill>
              </a:rPr>
              <a:t>ction</a:t>
            </a:r>
          </a:p>
          <a:p>
            <a:pPr indent="-4572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200"/>
              <a:buFont typeface="Arial"/>
              <a:buNone/>
            </a:pPr>
            <a:r>
              <a:t/>
            </a:r>
            <a:endParaRPr sz="3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19100" lvl="0" marL="4572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en-US" sz="3000">
                <a:solidFill>
                  <a:schemeClr val="dk1"/>
                </a:solidFill>
              </a:rPr>
              <a:t>Our</a:t>
            </a:r>
            <a:r>
              <a:rPr lang="en-US" sz="3200">
                <a:solidFill>
                  <a:schemeClr val="dk1"/>
                </a:solidFill>
              </a:rPr>
              <a:t> project utilizes a smartphone camera and an android application to track the sun’s position.</a:t>
            </a:r>
          </a:p>
          <a:p>
            <a:pPr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</a:endParaRPr>
          </a:p>
          <a:p>
            <a:pPr indent="-431800" lvl="0" marL="457200" marR="0" rtl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3200"/>
              <a:buChar char="●"/>
            </a:pPr>
            <a:r>
              <a:rPr lang="en-US" sz="3200">
                <a:solidFill>
                  <a:schemeClr val="dk1"/>
                </a:solidFill>
              </a:rPr>
              <a:t>The motivation of this project is to have a self-sustainable system that can function in remote areas with no network access. The advantages of this project are its low cost and utilization of available resources. </a:t>
            </a:r>
          </a:p>
          <a:p>
            <a:pPr indent="-177800" lvl="0" marL="0" marR="0" rtl="0" algn="just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7800" lvl="0" marL="0" marR="0" rtl="0" algn="just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7800" lvl="0" marL="0" marR="0" rtl="0" algn="just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Shape 94"/>
          <p:cNvSpPr txBox="1"/>
          <p:nvPr/>
        </p:nvSpPr>
        <p:spPr>
          <a:xfrm>
            <a:off x="1305300" y="18078375"/>
            <a:ext cx="9009300" cy="8605800"/>
          </a:xfrm>
          <a:prstGeom prst="rect">
            <a:avLst/>
          </a:prstGeom>
          <a:noFill/>
          <a:ln>
            <a:noFill/>
          </a:ln>
        </p:spPr>
        <p:txBody>
          <a:bodyPr anchorCtr="0" anchor="t" bIns="55150" lIns="110325" rIns="110325" wrap="square" tIns="55150">
            <a:noAutofit/>
          </a:bodyPr>
          <a:lstStyle/>
          <a:p>
            <a:pPr indent="-457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200"/>
              <a:buFont typeface="Arial"/>
              <a:buNone/>
            </a:pPr>
            <a:r>
              <a:t/>
            </a:r>
            <a:endParaRPr/>
          </a:p>
          <a:p>
            <a:pPr indent="-152400" lvl="0" marL="0" marR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1" i="0" sz="2400" u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52400" lvl="0" marL="0" marR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1" i="0" sz="2400" u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52400" lvl="0" marL="0" marR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1" i="0" sz="2400" u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52400" lvl="0" marL="0" marR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1" i="0" sz="2400" u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52400" lvl="0" marL="0" marR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1" i="0" sz="2400" u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52400" lvl="0" marL="0" marR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1" i="0" sz="2400" u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Shape 95"/>
          <p:cNvSpPr txBox="1"/>
          <p:nvPr/>
        </p:nvSpPr>
        <p:spPr>
          <a:xfrm>
            <a:off x="18161775" y="5020825"/>
            <a:ext cx="78390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t" bIns="55150" lIns="110325" rIns="110325" wrap="square" tIns="55150">
            <a:noAutofit/>
          </a:bodyPr>
          <a:lstStyle/>
          <a:p>
            <a:pPr indent="-4572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200"/>
              <a:buFont typeface="Arial"/>
              <a:buNone/>
            </a:pPr>
            <a:r>
              <a:rPr b="1" i="0" lang="en-US" sz="720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Methods</a:t>
            </a:r>
          </a:p>
        </p:txBody>
      </p:sp>
      <p:sp>
        <p:nvSpPr>
          <p:cNvPr id="96" name="Shape 96"/>
          <p:cNvSpPr txBox="1"/>
          <p:nvPr/>
        </p:nvSpPr>
        <p:spPr>
          <a:xfrm>
            <a:off x="27570900" y="18056150"/>
            <a:ext cx="8378700" cy="8814000"/>
          </a:xfrm>
          <a:prstGeom prst="rect">
            <a:avLst/>
          </a:prstGeom>
          <a:noFill/>
          <a:ln>
            <a:noFill/>
          </a:ln>
        </p:spPr>
        <p:txBody>
          <a:bodyPr anchorCtr="0" anchor="t" bIns="55150" lIns="110325" rIns="110325" wrap="square" tIns="55150">
            <a:noAutofit/>
          </a:bodyPr>
          <a:lstStyle/>
          <a:p>
            <a:pPr indent="-4572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200"/>
              <a:buFont typeface="Arial"/>
              <a:buNone/>
            </a:pPr>
            <a:r>
              <a:rPr b="1" i="0" lang="en-US" sz="720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Future Work</a:t>
            </a:r>
          </a:p>
          <a:p>
            <a:pPr indent="0" lvl="0" marL="0" rtl="0">
              <a:spcBef>
                <a:spcPts val="1500"/>
              </a:spcBef>
              <a:buNone/>
            </a:pPr>
            <a:r>
              <a:t/>
            </a:r>
            <a:endParaRPr sz="3500">
              <a:solidFill>
                <a:schemeClr val="dk1"/>
              </a:solidFill>
            </a:endParaRPr>
          </a:p>
          <a:p>
            <a:pPr indent="-450850" lvl="0" marL="457200" rtl="0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500"/>
              <a:buChar char="●"/>
            </a:pPr>
            <a:r>
              <a:rPr lang="en-US" sz="3500">
                <a:solidFill>
                  <a:schemeClr val="dk1"/>
                </a:solidFill>
              </a:rPr>
              <a:t>Reducing AR area to increase accuracy</a:t>
            </a:r>
          </a:p>
          <a:p>
            <a:pPr indent="-45085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Char char="●"/>
            </a:pPr>
            <a:r>
              <a:rPr lang="en-US" sz="3500">
                <a:solidFill>
                  <a:schemeClr val="dk1"/>
                </a:solidFill>
              </a:rPr>
              <a:t>Generating optimal trajectory for     motion of pan tilt system using centroid position on screen to reduce tracking time.</a:t>
            </a:r>
          </a:p>
          <a:p>
            <a:pPr indent="-450850" lvl="0" marL="4572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Char char="●"/>
            </a:pPr>
            <a:r>
              <a:rPr lang="en-US" sz="3500">
                <a:solidFill>
                  <a:schemeClr val="dk1"/>
                </a:solidFill>
              </a:rPr>
              <a:t>Self powered system that can charge the phone and move the pan/tilt</a:t>
            </a:r>
          </a:p>
          <a:p>
            <a:pPr indent="-450850" lvl="0" marL="4572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Char char="●"/>
            </a:pPr>
            <a:r>
              <a:rPr lang="en-US" sz="3500"/>
              <a:t>Using power output as a feedback to find optimal position</a:t>
            </a:r>
          </a:p>
        </p:txBody>
      </p:sp>
      <p:cxnSp>
        <p:nvCxnSpPr>
          <p:cNvPr id="97" name="Shape 97"/>
          <p:cNvCxnSpPr/>
          <p:nvPr/>
        </p:nvCxnSpPr>
        <p:spPr>
          <a:xfrm>
            <a:off x="21411000" y="6440087"/>
            <a:ext cx="0" cy="10636200"/>
          </a:xfrm>
          <a:prstGeom prst="straightConnector1">
            <a:avLst/>
          </a:prstGeom>
          <a:solidFill>
            <a:schemeClr val="accent1"/>
          </a:solidFill>
          <a:ln cap="flat" cmpd="sng" w="41275">
            <a:solidFill>
              <a:srgbClr val="2D2D8A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98" name="Shape 98"/>
          <p:cNvSpPr txBox="1"/>
          <p:nvPr/>
        </p:nvSpPr>
        <p:spPr>
          <a:xfrm>
            <a:off x="10378350" y="12330163"/>
            <a:ext cx="7053600" cy="46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 sz="2900"/>
          </a:p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 sz="2900"/>
          </a:p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 sz="2900"/>
          </a:p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 sz="2900"/>
          </a:p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 sz="2900"/>
          </a:p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 sz="2900"/>
          </a:p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 sz="3000"/>
          </a:p>
        </p:txBody>
      </p:sp>
      <p:sp>
        <p:nvSpPr>
          <p:cNvPr id="99" name="Shape 99"/>
          <p:cNvSpPr txBox="1"/>
          <p:nvPr/>
        </p:nvSpPr>
        <p:spPr>
          <a:xfrm>
            <a:off x="21486600" y="6465325"/>
            <a:ext cx="7053600" cy="1033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b="1" lang="en-US" sz="3200"/>
              <a:t>Android App</a:t>
            </a:r>
          </a:p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 sz="3200"/>
          </a:p>
          <a:p>
            <a:pPr indent="0" lvl="0" marL="0">
              <a:spcBef>
                <a:spcPts val="0"/>
              </a:spcBef>
              <a:buNone/>
            </a:pPr>
            <a:r>
              <a:rPr b="1" lang="en-US" sz="3200"/>
              <a:t>STEP 1 - Serial communication </a:t>
            </a:r>
          </a:p>
          <a:p>
            <a:pPr indent="-431800" lvl="0" marL="457200" rtl="0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sz="3200"/>
              <a:t>Via a UsbSerial driver library and OTG Cable, the Android phone scans for USB devices</a:t>
            </a:r>
          </a:p>
          <a:p>
            <a:pPr indent="-431800" lvl="0" marL="457200" rtl="0">
              <a:spcBef>
                <a:spcPts val="0"/>
              </a:spcBef>
              <a:buSzPts val="3200"/>
              <a:buChar char="●"/>
            </a:pPr>
            <a:r>
              <a:rPr lang="en-US" sz="3200"/>
              <a:t>Once the pan/tilt is detected, instructions are sent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 sz="3200"/>
          </a:p>
          <a:p>
            <a:pPr indent="-69850" lvl="0" marL="0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200">
                <a:solidFill>
                  <a:schemeClr val="dk1"/>
                </a:solidFill>
              </a:rPr>
              <a:t>STEP 2 - Agnostic Search </a:t>
            </a:r>
          </a:p>
          <a:p>
            <a:pPr indent="-431800" lvl="0" marL="457200" rtl="0">
              <a:spcBef>
                <a:spcPts val="0"/>
              </a:spcBef>
              <a:buSzPts val="3200"/>
              <a:buChar char="●"/>
            </a:pPr>
            <a:r>
              <a:rPr lang="en-US" sz="3200"/>
              <a:t>Pan/tilt sweeps the azimuth and zenith angles incrementally, searching for the light source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 sz="3200"/>
          </a:p>
          <a:p>
            <a:pPr indent="0" lvl="0" marL="0" rtl="0">
              <a:spcBef>
                <a:spcPts val="0"/>
              </a:spcBef>
              <a:buNone/>
            </a:pPr>
            <a:r>
              <a:rPr b="1" lang="en-US" sz="3200"/>
              <a:t>STEP 3 - Sun Tracking </a:t>
            </a:r>
          </a:p>
          <a:p>
            <a:pPr indent="-431800" lvl="0" marL="457200" rtl="0">
              <a:spcBef>
                <a:spcPts val="0"/>
              </a:spcBef>
              <a:buSzPts val="3200"/>
              <a:buChar char="●"/>
            </a:pPr>
            <a:r>
              <a:rPr lang="en-US" sz="3200"/>
              <a:t>Once the light source is within scope, the program checks whether the light source is within the acceptable region (the middle 60% of the screen)</a:t>
            </a:r>
          </a:p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 sz="2100"/>
          </a:p>
        </p:txBody>
      </p:sp>
      <p:sp>
        <p:nvSpPr>
          <p:cNvPr id="100" name="Shape 100"/>
          <p:cNvSpPr txBox="1"/>
          <p:nvPr/>
        </p:nvSpPr>
        <p:spPr>
          <a:xfrm>
            <a:off x="10630000" y="6240025"/>
            <a:ext cx="10781100" cy="1079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69850" lvl="0" marL="0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000">
                <a:solidFill>
                  <a:schemeClr val="dk1"/>
                </a:solidFill>
              </a:rPr>
              <a:t>Image Processing</a:t>
            </a:r>
          </a:p>
          <a:p>
            <a:pPr indent="-69850" lvl="0" marL="0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000">
              <a:solidFill>
                <a:schemeClr val="dk1"/>
              </a:solidFill>
            </a:endParaRPr>
          </a:p>
          <a:p>
            <a:pPr indent="-69850" lvl="0" marL="0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700">
              <a:solidFill>
                <a:schemeClr val="dk1"/>
              </a:solidFill>
            </a:endParaRPr>
          </a:p>
          <a:p>
            <a:pPr indent="-69850" lvl="0" marL="0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900">
              <a:solidFill>
                <a:schemeClr val="dk1"/>
              </a:solidFill>
            </a:endParaRPr>
          </a:p>
          <a:p>
            <a:pPr indent="-69850" lvl="0" marL="0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900">
              <a:solidFill>
                <a:schemeClr val="dk1"/>
              </a:solidFill>
            </a:endParaRPr>
          </a:p>
          <a:p>
            <a:pPr indent="-69850" lvl="0" marL="0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900">
              <a:solidFill>
                <a:schemeClr val="dk1"/>
              </a:solidFill>
            </a:endParaRPr>
          </a:p>
          <a:p>
            <a:pPr indent="-69850" lvl="0" marL="0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900">
              <a:solidFill>
                <a:schemeClr val="dk1"/>
              </a:solidFill>
            </a:endParaRPr>
          </a:p>
          <a:p>
            <a:pPr indent="-69850" lvl="0" marL="0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900">
              <a:solidFill>
                <a:schemeClr val="dk1"/>
              </a:solidFill>
            </a:endParaRPr>
          </a:p>
          <a:p>
            <a:pPr indent="-69850" lvl="0" marL="0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900">
              <a:solidFill>
                <a:schemeClr val="dk1"/>
              </a:solidFill>
            </a:endParaRPr>
          </a:p>
          <a:p>
            <a:pPr indent="-69850" lvl="0" marL="0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900">
              <a:solidFill>
                <a:schemeClr val="dk1"/>
              </a:solidFill>
            </a:endParaRPr>
          </a:p>
          <a:p>
            <a:pPr indent="-69850" lvl="0" marL="0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900">
              <a:solidFill>
                <a:schemeClr val="dk1"/>
              </a:solidFill>
            </a:endParaRPr>
          </a:p>
          <a:p>
            <a:pPr indent="-69850" lvl="0" marL="0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900">
              <a:solidFill>
                <a:schemeClr val="dk1"/>
              </a:solidFill>
            </a:endParaRPr>
          </a:p>
          <a:p>
            <a:pPr indent="-69850" lvl="0" marL="0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900">
              <a:solidFill>
                <a:schemeClr val="dk1"/>
              </a:solidFill>
            </a:endParaRPr>
          </a:p>
        </p:txBody>
      </p:sp>
      <p:pic>
        <p:nvPicPr>
          <p:cNvPr id="101" name="Shape 10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71550" y="520700"/>
            <a:ext cx="3533800" cy="353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Shape 10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070638" y="350813"/>
            <a:ext cx="3724275" cy="3743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Shape 10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815447" y="11188225"/>
            <a:ext cx="6652325" cy="561659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Shape 104"/>
          <p:cNvPicPr preferRelativeResize="0"/>
          <p:nvPr/>
        </p:nvPicPr>
        <p:blipFill rotWithShape="1">
          <a:blip r:embed="rId6">
            <a:alphaModFix/>
          </a:blip>
          <a:srcRect b="22377" l="0" r="0" t="8661"/>
          <a:stretch/>
        </p:blipFill>
        <p:spPr>
          <a:xfrm>
            <a:off x="10785675" y="7096000"/>
            <a:ext cx="10217075" cy="3533775"/>
          </a:xfrm>
          <a:prstGeom prst="rect">
            <a:avLst/>
          </a:prstGeom>
          <a:noFill/>
          <a:ln cap="flat" cmpd="sng" w="50800">
            <a:solidFill>
              <a:schemeClr val="accent2"/>
            </a:solidFill>
            <a:prstDash val="solid"/>
            <a:miter lim="8000"/>
            <a:headEnd len="med" w="med" type="none"/>
            <a:tailEnd len="med" w="med" type="none"/>
          </a:ln>
        </p:spPr>
      </p:pic>
      <p:pic>
        <p:nvPicPr>
          <p:cNvPr id="105" name="Shape 10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7467775" y="19571547"/>
            <a:ext cx="8619750" cy="7138253"/>
          </a:xfrm>
          <a:prstGeom prst="rect">
            <a:avLst/>
          </a:prstGeom>
          <a:noFill/>
          <a:ln cap="flat" cmpd="sng" w="50800">
            <a:solidFill>
              <a:schemeClr val="accent2"/>
            </a:solidFill>
            <a:prstDash val="solid"/>
            <a:miter lim="8000"/>
            <a:headEnd len="med" w="med" type="none"/>
            <a:tailEnd len="med" w="med" type="none"/>
          </a:ln>
        </p:spPr>
      </p:pic>
      <p:sp>
        <p:nvSpPr>
          <p:cNvPr id="106" name="Shape 106"/>
          <p:cNvSpPr txBox="1"/>
          <p:nvPr/>
        </p:nvSpPr>
        <p:spPr>
          <a:xfrm>
            <a:off x="9780413" y="17988775"/>
            <a:ext cx="8095500" cy="802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457200" lvl="0" marL="0" rtl="0" algn="ctr">
              <a:spcBef>
                <a:spcPts val="0"/>
              </a:spcBef>
              <a:buClr>
                <a:schemeClr val="accent2"/>
              </a:buClr>
              <a:buSzPts val="7200"/>
              <a:buFont typeface="Arial"/>
              <a:buNone/>
            </a:pPr>
            <a:r>
              <a:rPr b="1" lang="en-US" sz="7200">
                <a:solidFill>
                  <a:schemeClr val="accent2"/>
                </a:solidFill>
              </a:rPr>
              <a:t>Specifications</a:t>
            </a:r>
          </a:p>
        </p:txBody>
      </p:sp>
      <p:pic>
        <p:nvPicPr>
          <p:cNvPr id="107" name="Shape 107"/>
          <p:cNvPicPr preferRelativeResize="0"/>
          <p:nvPr/>
        </p:nvPicPr>
        <p:blipFill rotWithShape="1">
          <a:blip r:embed="rId8">
            <a:alphaModFix/>
          </a:blip>
          <a:srcRect b="12587" l="0" r="0" t="0"/>
          <a:stretch/>
        </p:blipFill>
        <p:spPr>
          <a:xfrm>
            <a:off x="28914000" y="14096950"/>
            <a:ext cx="6652325" cy="3088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Shape 108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1914900" y="11356600"/>
            <a:ext cx="6910800" cy="525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Shape 109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11071067" y="22193017"/>
            <a:ext cx="5500350" cy="461757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10" name="Shape 110"/>
          <p:cNvGraphicFramePr/>
          <p:nvPr/>
        </p:nvGraphicFramePr>
        <p:xfrm>
          <a:off x="1713800" y="195864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{B6C629D0-F335-4AE0-A809-08D6B010F9B5}</a:tableStyleId>
              </a:tblPr>
              <a:tblGrid>
                <a:gridCol w="2483400"/>
                <a:gridCol w="3150325"/>
                <a:gridCol w="2744975"/>
              </a:tblGrid>
              <a:tr h="694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-US" sz="2400"/>
                        <a:t>Specification</a:t>
                      </a:r>
                    </a:p>
                  </a:txBody>
                  <a:tcPr marT="91425" marB="91425" marR="68575" marL="68575">
                    <a:lnL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/>
                        <a:t>Proposed</a:t>
                      </a:r>
                    </a:p>
                  </a:txBody>
                  <a:tcPr marT="91425" marB="91425" marR="68575" marL="68575">
                    <a:lnL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/>
                        <a:t>Achieved</a:t>
                      </a:r>
                    </a:p>
                  </a:txBody>
                  <a:tcPr marT="91425" marB="91425" marR="68575" marL="68575">
                    <a:lnL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8495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/>
                        <a:t>Dimensions (m)</a:t>
                      </a:r>
                    </a:p>
                  </a:txBody>
                  <a:tcPr marT="91425" marB="91425" marR="68575" marL="68575">
                    <a:lnL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/>
                        <a:t>0.38</a:t>
                      </a:r>
                      <a:r>
                        <a:rPr lang="en-US" sz="2400"/>
                        <a:t> * 0.38 * 0.38</a:t>
                      </a:r>
                    </a:p>
                  </a:txBody>
                  <a:tcPr marT="91425" marB="91425" marR="68575" marL="68575">
                    <a:lnL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/>
                        <a:t>0.36</a:t>
                      </a:r>
                      <a:r>
                        <a:rPr lang="en-US" sz="2400"/>
                        <a:t> * 0.24 *</a:t>
                      </a:r>
                      <a:r>
                        <a:rPr lang="en-US" sz="2400"/>
                        <a:t> 0.25</a:t>
                      </a:r>
                    </a:p>
                  </a:txBody>
                  <a:tcPr marT="91425" marB="91425" marR="68575" marL="68575">
                    <a:lnL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8495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/>
                        <a:t>Azimuth range*</a:t>
                      </a:r>
                    </a:p>
                  </a:txBody>
                  <a:tcPr marT="91425" marB="91425" marR="68575" marL="68575">
                    <a:lnL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/>
                        <a:t>0° - 330°</a:t>
                      </a:r>
                    </a:p>
                  </a:txBody>
                  <a:tcPr marT="91425" marB="91425" marR="68575" marL="68575">
                    <a:lnL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/>
                        <a:t>0° - 318°</a:t>
                      </a:r>
                    </a:p>
                  </a:txBody>
                  <a:tcPr marT="91425" marB="91425" marR="68575" marL="68575">
                    <a:lnL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8495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/>
                        <a:t>Zenith range**</a:t>
                      </a:r>
                    </a:p>
                  </a:txBody>
                  <a:tcPr marT="91425" marB="91425" marR="68575" marL="68575">
                    <a:lnL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/>
                        <a:t>0° - 90°</a:t>
                      </a:r>
                    </a:p>
                  </a:txBody>
                  <a:tcPr marT="91425" marB="91425" marR="68575" marL="68575">
                    <a:lnL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/>
                        <a:t>0° - 120°</a:t>
                      </a:r>
                    </a:p>
                  </a:txBody>
                  <a:tcPr marT="91425" marB="91425" marR="68575" marL="68575">
                    <a:lnL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10393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/>
                        <a:t>Pointing accuracy</a:t>
                      </a:r>
                    </a:p>
                  </a:txBody>
                  <a:tcPr marT="91425" marB="91425" marR="68575" marL="68575">
                    <a:lnL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/>
                        <a:t>±0.5°</a:t>
                      </a:r>
                    </a:p>
                  </a:txBody>
                  <a:tcPr marT="91425" marB="91425" marR="68575" marL="68575">
                    <a:lnL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/>
                        <a:t>~±5.1° azimuth</a:t>
                      </a:r>
                    </a:p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/>
                        <a:t>~±6.7° zenith</a:t>
                      </a:r>
                    </a:p>
                  </a:txBody>
                  <a:tcPr marT="91425" marB="91425" marR="68575" marL="68575">
                    <a:lnL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10393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/>
                        <a:t>Operating System</a:t>
                      </a:r>
                    </a:p>
                  </a:txBody>
                  <a:tcPr marT="91425" marB="91425" marR="68575" marL="68575">
                    <a:lnL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/>
                        <a:t>Android 4.4 (KitKat) or above</a:t>
                      </a:r>
                    </a:p>
                  </a:txBody>
                  <a:tcPr marT="91425" marB="91425" marR="68575" marL="68575">
                    <a:lnL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/>
                        <a:t>Android 4.4 or above</a:t>
                      </a:r>
                    </a:p>
                  </a:txBody>
                  <a:tcPr marT="91425" marB="91425" marR="68575" marL="68575">
                    <a:lnL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13556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/>
                        <a:t>Sensors</a:t>
                      </a:r>
                    </a:p>
                  </a:txBody>
                  <a:tcPr marT="91425" marB="91425" marR="68575" marL="68575">
                    <a:lnL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/>
                        <a:t>Ambient light sensor, Camera (&gt; 5 MP), Accelerometer</a:t>
                      </a:r>
                    </a:p>
                  </a:txBody>
                  <a:tcPr marT="91425" marB="91425" marR="68575" marL="68575">
                    <a:lnL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/>
                        <a:t>Camera</a:t>
                      </a:r>
                    </a:p>
                  </a:txBody>
                  <a:tcPr marT="91425" marB="91425" marR="68575" marL="68575">
                    <a:lnL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11" name="Shape 111"/>
          <p:cNvGraphicFramePr/>
          <p:nvPr/>
        </p:nvGraphicFramePr>
        <p:xfrm>
          <a:off x="10696375" y="196098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{B6C629D0-F335-4AE0-A809-08D6B010F9B5}</a:tableStyleId>
              </a:tblPr>
              <a:tblGrid>
                <a:gridCol w="2458200"/>
                <a:gridCol w="2005050"/>
                <a:gridCol w="1835150"/>
              </a:tblGrid>
              <a:tr h="8001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-US" sz="2400"/>
                        <a:t>Performance</a:t>
                      </a:r>
                    </a:p>
                  </a:txBody>
                  <a:tcPr marT="91425" marB="91425" marR="68575" marL="68575">
                    <a:lnL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/>
                        <a:t>Specification</a:t>
                      </a:r>
                    </a:p>
                  </a:txBody>
                  <a:tcPr marT="91425" marB="91425" marR="68575" marL="68575">
                    <a:lnL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</a:tr>
              <a:tr h="7143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/>
                        <a:t>Longest Search</a:t>
                      </a:r>
                    </a:p>
                  </a:txBody>
                  <a:tcPr marT="91425" marB="91425" marR="68575" marL="68575">
                    <a:lnL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/>
                        <a:t>~10 s</a:t>
                      </a:r>
                    </a:p>
                  </a:txBody>
                  <a:tcPr marT="91425" marB="91425" marR="68575" marL="68575">
                    <a:lnL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</a:tr>
              <a:tr h="7524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/>
                        <a:t>Tracking Error</a:t>
                      </a:r>
                    </a:p>
                  </a:txBody>
                  <a:tcPr marT="91425" marB="91425" marR="68575" marL="68575">
                    <a:lnL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/>
                        <a:t>maximum 266 pixel</a:t>
                      </a:r>
                    </a:p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2400"/>
                        <a:t>(different for other phones)</a:t>
                      </a:r>
                    </a:p>
                  </a:txBody>
                  <a:tcPr marT="91425" marB="91425" marR="68575" marL="68575">
                    <a:lnL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6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</a:tr>
            </a:tbl>
          </a:graphicData>
        </a:graphic>
      </p:graphicFrame>
      <p:sp>
        <p:nvSpPr>
          <p:cNvPr id="112" name="Shape 112"/>
          <p:cNvSpPr/>
          <p:nvPr/>
        </p:nvSpPr>
        <p:spPr>
          <a:xfrm>
            <a:off x="17830800" y="12534900"/>
            <a:ext cx="3171900" cy="2700900"/>
          </a:xfrm>
          <a:prstGeom prst="flowChartAlternateProcess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-US" sz="3200"/>
              <a:t>Brightest point found by the image processing algorithm</a:t>
            </a:r>
          </a:p>
        </p:txBody>
      </p:sp>
      <p:pic>
        <p:nvPicPr>
          <p:cNvPr id="113" name="Shape 11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28921200" y="7096000"/>
            <a:ext cx="6417634" cy="7138250"/>
          </a:xfrm>
          <a:prstGeom prst="rect">
            <a:avLst/>
          </a:prstGeom>
          <a:noFill/>
          <a:ln cap="flat" cmpd="sng" w="50800">
            <a:solidFill>
              <a:schemeClr val="accent2"/>
            </a:solidFill>
            <a:prstDash val="solid"/>
            <a:miter lim="8000"/>
            <a:headEnd len="med" w="med" type="none"/>
            <a:tailEnd len="med" w="med" type="none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